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2" r:id="rId2"/>
    <p:sldId id="279" r:id="rId3"/>
    <p:sldId id="257" r:id="rId4"/>
    <p:sldId id="269" r:id="rId5"/>
    <p:sldId id="270" r:id="rId6"/>
    <p:sldId id="271" r:id="rId7"/>
    <p:sldId id="258" r:id="rId8"/>
    <p:sldId id="272" r:id="rId9"/>
    <p:sldId id="259" r:id="rId10"/>
    <p:sldId id="260" r:id="rId11"/>
    <p:sldId id="275" r:id="rId12"/>
    <p:sldId id="274" r:id="rId13"/>
    <p:sldId id="261" r:id="rId14"/>
    <p:sldId id="276" r:id="rId15"/>
    <p:sldId id="28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1FF"/>
    <a:srgbClr val="FBD5FF"/>
    <a:srgbClr val="FEF3FF"/>
    <a:srgbClr val="F9CFFD"/>
    <a:srgbClr val="FF99FF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44" autoAdjust="0"/>
    <p:restoredTop sz="94660"/>
  </p:normalViewPr>
  <p:slideViewPr>
    <p:cSldViewPr>
      <p:cViewPr>
        <p:scale>
          <a:sx n="67" d="100"/>
          <a:sy n="67" d="100"/>
        </p:scale>
        <p:origin x="-7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D4A62B4-4958-4B59-BB73-6E436A8AD458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1CECF1B-67B2-4986-A495-0E16F9BF8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495824-2AFF-4F30-9F50-EBF00A8E56F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30DEA9-5695-495F-9657-987AF5A9FF44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1DB86A02-77F5-481B-8F00-81A0B143DA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CAD6A3-9F7F-4ED0-89D3-19EE1CD1E47A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CAEFF-21CD-4070-92D3-A8E368B9AF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2ECA58-C4C7-4166-B795-3724DA090788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C857C-8B26-4FB3-A876-F33166738C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E2F046-4D49-44C2-9331-6A20227BD3F6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13D160E2-AA4E-4F0D-80C0-6A1A93103D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EC40A-5C71-430E-AC95-EED5A7763459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0C9D85-8B22-45D4-B5E6-A2642F7967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AAD9C6-479C-4FA8-9E40-8D395D690041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605518-A782-4363-B56E-CD4E01117B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EB6318-C735-4EC6-B151-6A11F6D92DEA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5A6E0D8A-9846-4024-A239-ABA28F01BD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886632-C982-4258-9483-17EDA4408867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894C1-DD42-4C07-94B0-909B159DF7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563DAA-0E7E-4760-BF19-7E2AD5639BD6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FF2CD-68E5-430F-8526-69CFD6B5E6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89A368-8421-4A3A-B599-7C3A0333D0A7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27F27-E283-496A-BB0A-EF0C8F136B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49847B-539A-4CFD-8837-FE3D8E8D670C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10029-8D74-4B97-9F58-4AF15C8F7E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7EB37FB-8713-4B06-8DF5-4D126EAE41DD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EF26494-7D2D-4717-B5E5-B512928571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900igr.net/" TargetMode="Externa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zbez.com/sites/azbez.com/files/images/001_kopiya_11_kopiya.preview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azbez.com/sites/azbez.com/files/images/003_kopiya_6.preview.jpg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azbez.com/sites/azbez.com/files/images/001_4kopiya.preview.jp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85786" y="928670"/>
            <a:ext cx="7772400" cy="105196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ПРАВИЛА ПОВЕДЕНИЯ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ЛЕТОМ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ВОДЕ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5" descr="C:\Users\viki\AppData\Local\Microsoft\Windows\Temporary Internet Files\Content.IE5\TTH7C31N\MC90042627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051377"/>
            <a:ext cx="8321830" cy="442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>
            <a:hlinkClick r:id="rId3" tooltip=" Каталог презентаций "/>
          </p:cNvPr>
          <p:cNvSpPr/>
          <p:nvPr/>
        </p:nvSpPr>
        <p:spPr>
          <a:xfrm>
            <a:off x="3898900" y="6477000"/>
            <a:ext cx="1346200" cy="355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25400" rIns="88900" bIns="50800" rtlCol="0" anchor="ctr"/>
          <a:lstStyle/>
          <a:p>
            <a:pPr algn="ctr"/>
            <a:endParaRPr lang="ru-RU" sz="2000" u="sng" dirty="0">
              <a:solidFill>
                <a:srgbClr val="3333CC"/>
              </a:solidFill>
              <a:latin typeface="Arial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5720" y="0"/>
            <a:ext cx="83582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«Не зная броду, не суйся в воду»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2"/>
          <p:cNvSpPr>
            <a:spLocks noGrp="1"/>
          </p:cNvSpPr>
          <p:nvPr>
            <p:ph type="title"/>
          </p:nvPr>
        </p:nvSpPr>
        <p:spPr>
          <a:xfrm>
            <a:off x="301752" y="142852"/>
            <a:ext cx="8686800" cy="1155596"/>
          </a:xfrm>
        </p:spPr>
        <p:txBody>
          <a:bodyPr/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Люди находящиеся на воде могут оказать помощь используя любые подручные средства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" name="Рисунок 3" descr="Человек за бортом">
            <a:hlinkClick r:id="rId3"/>
          </p:cNvPr>
          <p:cNvPicPr/>
          <p:nvPr/>
        </p:nvPicPr>
        <p:blipFill>
          <a:blip r:embed="rId4" cstate="print"/>
          <a:srcRect b="8334"/>
          <a:stretch>
            <a:fillRect/>
          </a:stretch>
        </p:blipFill>
        <p:spPr bwMode="auto">
          <a:xfrm>
            <a:off x="642910" y="1643050"/>
            <a:ext cx="7922590" cy="4609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2"/>
          <p:cNvSpPr>
            <a:spLocks noChangeArrowheads="1"/>
          </p:cNvSpPr>
          <p:nvPr/>
        </p:nvSpPr>
        <p:spPr bwMode="auto">
          <a:xfrm>
            <a:off x="179388" y="476250"/>
            <a:ext cx="8424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Спасатели должны уметь оказывать помощь пострадавшим.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4" name="Рисунок 3" descr="Пострадавшие на вод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7962108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На пляж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7848872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794" name="Прямоугольник 3"/>
          <p:cNvSpPr>
            <a:spLocks noChangeArrowheads="1"/>
          </p:cNvSpPr>
          <p:nvPr/>
        </p:nvSpPr>
        <p:spPr bwMode="auto">
          <a:xfrm>
            <a:off x="323850" y="404813"/>
            <a:ext cx="85693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пляжах расположены спасательные вышки, где находятся наблюдатели готовые оказать помощь отдыхающим. </a:t>
            </a:r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Находясь на пляже надо соблюдать температурный режим. Не надо долго находиться в воде и на солнце, надо чередовать солнечны ванны и купание.</a:t>
            </a:r>
          </a:p>
        </p:txBody>
      </p:sp>
      <p:pic>
        <p:nvPicPr>
          <p:cNvPr id="3" name="lightboxImage" descr="Под солнце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7992888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рямоугольник 2"/>
          <p:cNvSpPr>
            <a:spLocks noChangeArrowheads="1"/>
          </p:cNvSpPr>
          <p:nvPr/>
        </p:nvSpPr>
        <p:spPr bwMode="auto">
          <a:xfrm>
            <a:off x="323850" y="214290"/>
            <a:ext cx="83518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Плавать надо по течению, если плыть против течения, можно попасть в водоворот.</a:t>
            </a:r>
            <a:endParaRPr lang="ru-RU" sz="2400" dirty="0">
              <a:latin typeface="Calibri" pitchFamily="34" charset="0"/>
            </a:endParaRPr>
          </a:p>
        </p:txBody>
      </p:sp>
      <p:pic>
        <p:nvPicPr>
          <p:cNvPr id="4" name="Рисунок 3" descr="Теч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00174"/>
            <a:ext cx="8136904" cy="48091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71472" y="0"/>
            <a:ext cx="7786742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Правила поведения на воде: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Когда купаетесь, рядом обязательно должны быть взрослые, даже если вы умеете плавать. Это же правило действует при переходе через реку или ручей.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Никогда не ныряйте в незнакомом месте. Под водой может оказаться затонувшее бревно, коряга и т. п.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заплывайте за буйки, не плавайте в реке с быстрым течением.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шутите на воде, не «топите» друг друга, человек может захлебнуться и утонуть.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ногу свела судорога, надо на секунду погрузиться с головой в воду и, распрямив ногу, сильно рукой потянуть на себя ступню за большой палец. Судорога пройдёт.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Умей отдыхать на воде (на спине или выполняя «поплавок»).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85720" y="3782238"/>
            <a:ext cx="835824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 глупого риска до беды близко.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57158" y="571480"/>
            <a:ext cx="842968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воде слишком доверяет, тот в ней и тонет.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Опасность столкновения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844824"/>
            <a:ext cx="6408712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554" name="Прямоугольник 11"/>
          <p:cNvSpPr>
            <a:spLocks noChangeArrowheads="1"/>
          </p:cNvSpPr>
          <p:nvPr/>
        </p:nvSpPr>
        <p:spPr bwMode="auto">
          <a:xfrm>
            <a:off x="0" y="21429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 время плавания на лодках, яхтах, катерах людям управляющим судами надо быть внимательным, чтобы не столкнуться с другими. </a:t>
            </a:r>
            <a:endParaRPr lang="ru-RU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ightboxImage" descr="Далеко заплыл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128792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578" name="Прямоугольник 3"/>
          <p:cNvSpPr>
            <a:spLocks noChangeArrowheads="1"/>
          </p:cNvSpPr>
          <p:nvPr/>
        </p:nvSpPr>
        <p:spPr bwMode="auto">
          <a:xfrm>
            <a:off x="250825" y="214290"/>
            <a:ext cx="83534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Нельзя заплывать за буйки и переплывать перед большими кораблями.</a:t>
            </a:r>
            <a:endParaRPr lang="ru-RU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ightboxImage" descr="Вовремя помощь"/>
          <p:cNvPicPr/>
          <p:nvPr/>
        </p:nvPicPr>
        <p:blipFill>
          <a:blip r:embed="rId2" cstate="print"/>
          <a:srcRect b="8824"/>
          <a:stretch>
            <a:fillRect/>
          </a:stretch>
        </p:blipFill>
        <p:spPr bwMode="auto">
          <a:xfrm>
            <a:off x="1259632" y="1772816"/>
            <a:ext cx="6768752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602" name="Прямоугольник 2"/>
          <p:cNvSpPr>
            <a:spLocks noChangeArrowheads="1"/>
          </p:cNvSpPr>
          <p:nvPr/>
        </p:nvSpPr>
        <p:spPr bwMode="auto">
          <a:xfrm>
            <a:off x="250825" y="549275"/>
            <a:ext cx="80660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Если лодка во время прогулки по воде перевернулась, не отплывайте от нее и дождитесь помощи. </a:t>
            </a:r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323850" y="404813"/>
            <a:ext cx="79200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Нельзя играть на пирсе,</a:t>
            </a:r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так как можно упасть  в воду и попасть под        проплывающий катер или лодку.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3" name="lightboxImage" descr="Пристан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7560840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8"/>
          <p:cNvSpPr>
            <a:spLocks noChangeArrowheads="1"/>
          </p:cNvSpPr>
          <p:nvPr/>
        </p:nvSpPr>
        <p:spPr bwMode="auto">
          <a:xfrm>
            <a:off x="-214346" y="1"/>
            <a:ext cx="93583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Нельзя нырять и плавать в незнакомых водоемах, потому что на дне могут находиться посторонние предметы, о которые можно пораниться. </a:t>
            </a:r>
            <a:endParaRPr lang="ru-RU" sz="2400" dirty="0">
              <a:latin typeface="Calibri" pitchFamily="34" charset="0"/>
            </a:endParaRPr>
          </a:p>
        </p:txBody>
      </p:sp>
      <p:pic>
        <p:nvPicPr>
          <p:cNvPr id="11" name="Рисунок 10" descr="Игры на берег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28736"/>
            <a:ext cx="4320480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Опасное ныряни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977680"/>
            <a:ext cx="3963290" cy="2619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2"/>
          <p:cNvSpPr>
            <a:spLocks noChangeArrowheads="1"/>
          </p:cNvSpPr>
          <p:nvPr/>
        </p:nvSpPr>
        <p:spPr bwMode="auto">
          <a:xfrm>
            <a:off x="468313" y="404813"/>
            <a:ext cx="77755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Человек не умеющий плавать не должен заходить в воду спиной.</a:t>
            </a:r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pic>
        <p:nvPicPr>
          <p:cNvPr id="4" name="Рисунок 3" descr="В вод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7848872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Нырять под воду можно только в специальном снаряжении, без  дыхательной трубки человек может задохнуться.</a:t>
            </a:r>
          </a:p>
        </p:txBody>
      </p:sp>
      <p:pic>
        <p:nvPicPr>
          <p:cNvPr id="7" name="Рисунок 6" descr="Пострадавший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8064896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243</TotalTime>
  <Words>356</Words>
  <Application>Microsoft Office PowerPoint</Application>
  <PresentationFormat>Экран (4:3)</PresentationFormat>
  <Paragraphs>24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ПРАВИЛА ПОВЕДЕНИЯ ЛЕТОМ НА ВОДЕ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Нырять под воду можно только в специальном снаряжении, без  дыхательной трубки человек может задохнуться.</vt:lpstr>
      <vt:lpstr>Люди находящиеся на воде могут оказать помощь используя любые подручные средства. </vt:lpstr>
      <vt:lpstr>Слайд 11</vt:lpstr>
      <vt:lpstr>Слайд 12</vt:lpstr>
      <vt:lpstr>Находясь на пляже надо соблюдать температурный режим. Не надо долго находиться в воде и на солнце, надо чередовать солнечны ванны и купание.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зимой и летом на воде для дошкольников</dc:title>
  <dc:creator>User</dc:creator>
  <cp:lastModifiedBy>Ашакова</cp:lastModifiedBy>
  <cp:revision>36</cp:revision>
  <dcterms:created xsi:type="dcterms:W3CDTF">2012-03-15T06:36:48Z</dcterms:created>
  <dcterms:modified xsi:type="dcterms:W3CDTF">2020-04-28T19:34:16Z</dcterms:modified>
</cp:coreProperties>
</file>